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0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6BF8-42C1-4ACC-82C1-E77BC56575B4}" type="datetimeFigureOut">
              <a:rPr lang="de-DE" smtClean="0"/>
              <a:t>27.07.2017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541F-584F-4CAF-8248-3BF45AE63D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1563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76BF8-42C1-4ACC-82C1-E77BC56575B4}" type="datetimeFigureOut">
              <a:rPr lang="de-DE" smtClean="0"/>
              <a:t>27.07.2017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D541F-584F-4CAF-8248-3BF45AE63D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780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00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05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55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59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6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3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32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69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87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39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8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2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89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35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58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1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55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61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88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Benutzerdefiniert</PresentationFormat>
  <Paragraphs>0</Paragraphs>
  <Slides>19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DBJR Anne Bergfeld</dc:creator>
  <cp:lastModifiedBy>Mia</cp:lastModifiedBy>
  <cp:revision>2</cp:revision>
  <dcterms:created xsi:type="dcterms:W3CDTF">2017-05-18T13:59:42Z</dcterms:created>
  <dcterms:modified xsi:type="dcterms:W3CDTF">2017-07-27T10:21:58Z</dcterms:modified>
</cp:coreProperties>
</file>